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94"/>
    <p:restoredTop sz="94643"/>
  </p:normalViewPr>
  <p:slideViewPr>
    <p:cSldViewPr snapToGrid="0" snapToObjects="1">
      <p:cViewPr varScale="1">
        <p:scale>
          <a:sx n="70" d="100"/>
          <a:sy n="70" d="100"/>
        </p:scale>
        <p:origin x="19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947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156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17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168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43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51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3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40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50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31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1F125-B92E-6F44-B9DC-2D0C9EE1FD3A}" type="datetimeFigureOut">
              <a:rPr lang="fr-FR" smtClean="0"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138AC-8566-F440-8CB8-05628C5AA0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31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536" y="5891635"/>
            <a:ext cx="1298448" cy="67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7815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iPad PCR</dc:creator>
  <cp:lastModifiedBy>iPad PCR</cp:lastModifiedBy>
  <cp:revision>2</cp:revision>
  <dcterms:created xsi:type="dcterms:W3CDTF">2017-08-01T07:48:18Z</dcterms:created>
  <dcterms:modified xsi:type="dcterms:W3CDTF">2017-09-11T09:06:13Z</dcterms:modified>
</cp:coreProperties>
</file>